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99" y="3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64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13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8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7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6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1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4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24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67" r:id="rId6"/>
    <p:sldLayoutId id="2147483872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sp.n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57E40-46E6-3D40-E758-C001CAAA6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1062038"/>
            <a:ext cx="6096000" cy="2881311"/>
          </a:xfrm>
        </p:spPr>
        <p:txBody>
          <a:bodyPr>
            <a:normAutofit/>
          </a:bodyPr>
          <a:lstStyle/>
          <a:p>
            <a:pPr algn="r"/>
            <a:r>
              <a:rPr lang="sk-SK" sz="8000" dirty="0">
                <a:effectLst/>
                <a:hlinkClick r:id="rId2"/>
              </a:rPr>
              <a:t>ASP.NET</a:t>
            </a:r>
            <a:r>
              <a:rPr lang="sk-SK" sz="8000" dirty="0"/>
              <a:t> Core - Minimal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D3136-6D98-BFBE-E146-EF2E0DDC1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170408"/>
            <a:ext cx="6096000" cy="1625554"/>
          </a:xfrm>
        </p:spPr>
        <p:txBody>
          <a:bodyPr>
            <a:normAutofit/>
          </a:bodyPr>
          <a:lstStyle/>
          <a:p>
            <a:pPr algn="r"/>
            <a:r>
              <a:rPr lang="sk-SK" dirty="0"/>
              <a:t>Milan Martiniak</a:t>
            </a:r>
          </a:p>
          <a:p>
            <a:pPr algn="r"/>
            <a:endParaRPr lang="sk-S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9B099-1952-4D03-8565-F48656F4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3307" r="33307"/>
          <a:stretch/>
        </p:blipFill>
        <p:spPr bwMode="auto"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72732F-2DFE-5B36-0076-850B1696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3" y="4120598"/>
            <a:ext cx="451402" cy="45140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oftvérové riešenia pre malých aj veľkých podnikateľov | KROS">
            <a:extLst>
              <a:ext uri="{FF2B5EF4-FFF2-40B4-BE49-F238E27FC236}">
                <a16:creationId xmlns:a16="http://schemas.microsoft.com/office/drawing/2014/main" id="{CF7F71B7-02D7-3679-A22A-0A207F4D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335" y="6241249"/>
            <a:ext cx="499060" cy="4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3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3" descr="Camera lens close up">
            <a:extLst>
              <a:ext uri="{FF2B5EF4-FFF2-40B4-BE49-F238E27FC236}">
                <a16:creationId xmlns:a16="http://schemas.microsoft.com/office/drawing/2014/main" id="{C2EEA7AE-4DF0-77E9-D0C3-AE0E2F16F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6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49" name="Rectangle 9">
            <a:extLst>
              <a:ext uri="{FF2B5EF4-FFF2-40B4-BE49-F238E27FC236}">
                <a16:creationId xmlns:a16="http://schemas.microsoft.com/office/drawing/2014/main" id="{A17823FA-1B3E-4584-8A71-416FCE831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2074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C1756-3451-1F0B-7328-C2621566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5195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46F4-C0E9-2177-1569-73C58910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Mýty</a:t>
            </a:r>
            <a:r>
              <a:rPr lang="en-US" dirty="0"/>
              <a:t> a </a:t>
            </a:r>
            <a:r>
              <a:rPr lang="en-US" dirty="0" err="1"/>
              <a:t>povery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ADF7A-B278-517F-AC14-86C2F9AD4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One-file API (</a:t>
            </a:r>
            <a:r>
              <a:rPr lang="en-US" dirty="0" err="1"/>
              <a:t>Program.cs</a:t>
            </a:r>
            <a:r>
              <a:rPr lang="en-US" dirty="0"/>
              <a:t> hell)</a:t>
            </a:r>
          </a:p>
          <a:p>
            <a:r>
              <a:rPr lang="en-US" dirty="0" err="1"/>
              <a:t>Vhodné</a:t>
            </a:r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/>
              <a:t> pre demo</a:t>
            </a:r>
          </a:p>
          <a:p>
            <a:r>
              <a:rPr lang="en-US" dirty="0"/>
              <a:t>Len pre </a:t>
            </a:r>
            <a:r>
              <a:rPr lang="en-US" dirty="0" err="1"/>
              <a:t>začiatočníkov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pochová</a:t>
            </a:r>
            <a:r>
              <a:rPr lang="en-US" dirty="0"/>
              <a:t> Controllers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312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A273-A381-00F9-486D-4D430881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Aktuálne</a:t>
            </a:r>
            <a:r>
              <a:rPr lang="en-US" dirty="0"/>
              <a:t> </a:t>
            </a:r>
            <a:r>
              <a:rPr lang="en-US" dirty="0" err="1"/>
              <a:t>obmedzenia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E6A56-7A86-F340-AEFD-D4BC5B689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6138111" cy="3048001"/>
          </a:xfrm>
        </p:spPr>
        <p:txBody>
          <a:bodyPr/>
          <a:lstStyle/>
          <a:p>
            <a:r>
              <a:rPr lang="en-US" dirty="0" err="1"/>
              <a:t>Nepodporuje</a:t>
            </a:r>
            <a:r>
              <a:rPr lang="en-US" dirty="0"/>
              <a:t> MVC </a:t>
            </a:r>
            <a:r>
              <a:rPr lang="en-US" dirty="0" err="1"/>
              <a:t>filtre</a:t>
            </a:r>
            <a:endParaRPr lang="en-US" dirty="0"/>
          </a:p>
          <a:p>
            <a:r>
              <a:rPr lang="en-US" dirty="0" err="1"/>
              <a:t>Nepodporuje</a:t>
            </a:r>
            <a:r>
              <a:rPr lang="en-US" dirty="0"/>
              <a:t> </a:t>
            </a:r>
            <a:r>
              <a:rPr lang="en-US" dirty="0" err="1"/>
              <a:t>ApiVersioning</a:t>
            </a:r>
            <a:endParaRPr lang="en-US" dirty="0"/>
          </a:p>
          <a:p>
            <a:r>
              <a:rPr lang="en-US" dirty="0" err="1"/>
              <a:t>Chýba</a:t>
            </a:r>
            <a:r>
              <a:rPr lang="en-US" dirty="0"/>
              <a:t> </a:t>
            </a:r>
            <a:r>
              <a:rPr lang="en-US" dirty="0" err="1"/>
              <a:t>vstavaná</a:t>
            </a:r>
            <a:r>
              <a:rPr lang="en-US" dirty="0"/>
              <a:t> </a:t>
            </a:r>
            <a:r>
              <a:rPr lang="en-US" dirty="0" err="1"/>
              <a:t>validácia</a:t>
            </a:r>
            <a:endParaRPr lang="en-US" dirty="0"/>
          </a:p>
          <a:p>
            <a:r>
              <a:rPr lang="en-US" dirty="0" err="1"/>
              <a:t>Nepodporuje</a:t>
            </a:r>
            <a:r>
              <a:rPr lang="en-US" dirty="0"/>
              <a:t> OData</a:t>
            </a:r>
          </a:p>
          <a:p>
            <a:r>
              <a:rPr lang="en-US" dirty="0" err="1"/>
              <a:t>Chýba</a:t>
            </a:r>
            <a:r>
              <a:rPr lang="en-US" dirty="0"/>
              <a:t> </a:t>
            </a:r>
            <a:r>
              <a:rPr lang="en-US" dirty="0" err="1"/>
              <a:t>podpora</a:t>
            </a:r>
            <a:r>
              <a:rPr lang="en-US" dirty="0"/>
              <a:t> pre C</a:t>
            </a:r>
            <a:r>
              <a:rPr lang="sk-SK" dirty="0"/>
              <a:t>ontent negotiation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126F7A-FCC8-BB56-E3AA-FDB833D6F0F0}"/>
              </a:ext>
            </a:extLst>
          </p:cNvPr>
          <p:cNvSpPr txBox="1">
            <a:spLocks/>
          </p:cNvSpPr>
          <p:nvPr/>
        </p:nvSpPr>
        <p:spPr>
          <a:xfrm>
            <a:off x="6900111" y="3047998"/>
            <a:ext cx="4804209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IEndpointFilter</a:t>
            </a:r>
            <a:endParaRPr lang="en-US" dirty="0"/>
          </a:p>
          <a:p>
            <a:r>
              <a:rPr lang="en-US" dirty="0" err="1"/>
              <a:t>Asp.Versioning.Http</a:t>
            </a:r>
            <a:endParaRPr lang="en-US" dirty="0"/>
          </a:p>
          <a:p>
            <a:r>
              <a:rPr lang="en-US" dirty="0" err="1"/>
              <a:t>Chystá</a:t>
            </a:r>
            <a:r>
              <a:rPr lang="en-US" dirty="0"/>
              <a:t> </a:t>
            </a:r>
            <a:r>
              <a:rPr lang="en-US" dirty="0" err="1"/>
              <a:t>sa</a:t>
            </a:r>
            <a:endParaRPr lang="en-US" dirty="0"/>
          </a:p>
          <a:p>
            <a:r>
              <a:rPr lang="en-US" dirty="0"/>
              <a:t>S </a:t>
            </a:r>
            <a:r>
              <a:rPr lang="en-US" dirty="0" err="1"/>
              <a:t>trochou</a:t>
            </a:r>
            <a:r>
              <a:rPr lang="en-US" dirty="0"/>
              <a:t> </a:t>
            </a:r>
            <a:r>
              <a:rPr lang="en-US" dirty="0" err="1"/>
              <a:t>práce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dá</a:t>
            </a:r>
            <a:r>
              <a:rPr lang="en-US" dirty="0"/>
              <a:t> </a:t>
            </a:r>
            <a:r>
              <a:rPr lang="en-US" dirty="0" err="1"/>
              <a:t>spraviť</a:t>
            </a:r>
            <a:endParaRPr lang="en-US" dirty="0"/>
          </a:p>
          <a:p>
            <a:r>
              <a:rPr lang="en-US" dirty="0" err="1"/>
              <a:t>Dá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spraviť</a:t>
            </a:r>
            <a:r>
              <a:rPr lang="en-US" dirty="0"/>
              <a:t> </a:t>
            </a:r>
            <a:r>
              <a:rPr lang="en-US" dirty="0" err="1"/>
              <a:t>vlastná</a:t>
            </a:r>
            <a:r>
              <a:rPr lang="en-US" dirty="0"/>
              <a:t> </a:t>
            </a:r>
            <a:r>
              <a:rPr lang="en-US" dirty="0" err="1"/>
              <a:t>podpora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5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F2AFB-27B4-E450-A2B2-CB983DB4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4" y="841377"/>
            <a:ext cx="4745505" cy="16664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REPR Design Pattern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7A77E6-7A35-7E03-17DD-3D5D991B2C55}"/>
              </a:ext>
            </a:extLst>
          </p:cNvPr>
          <p:cNvSpPr txBox="1">
            <a:spLocks/>
          </p:cNvSpPr>
          <p:nvPr/>
        </p:nvSpPr>
        <p:spPr>
          <a:xfrm>
            <a:off x="835022" y="2796988"/>
            <a:ext cx="4745505" cy="3280777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  <a:cs typeface="+mn-cs"/>
              </a:rPr>
              <a:t>DEMO</a:t>
            </a:r>
          </a:p>
        </p:txBody>
      </p:sp>
      <p:grpSp>
        <p:nvGrpSpPr>
          <p:cNvPr id="2073" name="Group 2056">
            <a:extLst>
              <a:ext uri="{FF2B5EF4-FFF2-40B4-BE49-F238E27FC236}">
                <a16:creationId xmlns:a16="http://schemas.microsoft.com/office/drawing/2014/main" id="{6A15AA18-4B71-46A7-A76C-9CF96DE14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058" name="Group 2057">
              <a:extLst>
                <a:ext uri="{FF2B5EF4-FFF2-40B4-BE49-F238E27FC236}">
                  <a16:creationId xmlns:a16="http://schemas.microsoft.com/office/drawing/2014/main" id="{34DE4BFB-2B70-4E62-89FD-1D466CCFE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074" name="Freeform: Shape 2061">
                <a:extLst>
                  <a:ext uri="{FF2B5EF4-FFF2-40B4-BE49-F238E27FC236}">
                    <a16:creationId xmlns:a16="http://schemas.microsoft.com/office/drawing/2014/main" id="{464E5BEB-6761-4106-B1D6-D9A6908B4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75" name="Freeform: Shape 2062">
                <a:extLst>
                  <a:ext uri="{FF2B5EF4-FFF2-40B4-BE49-F238E27FC236}">
                    <a16:creationId xmlns:a16="http://schemas.microsoft.com/office/drawing/2014/main" id="{A11FAE02-7EEB-4450-9123-148CC979D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76" name="Group 2058">
              <a:extLst>
                <a:ext uri="{FF2B5EF4-FFF2-40B4-BE49-F238E27FC236}">
                  <a16:creationId xmlns:a16="http://schemas.microsoft.com/office/drawing/2014/main" id="{F62FB0BB-9179-4751-A08F-1DBBC8B87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077" name="Freeform: Shape 2059">
                <a:extLst>
                  <a:ext uri="{FF2B5EF4-FFF2-40B4-BE49-F238E27FC236}">
                    <a16:creationId xmlns:a16="http://schemas.microsoft.com/office/drawing/2014/main" id="{33819F96-CF55-40C3-A784-AC461852C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78" name="Freeform: Shape 2060">
                <a:extLst>
                  <a:ext uri="{FF2B5EF4-FFF2-40B4-BE49-F238E27FC236}">
                    <a16:creationId xmlns:a16="http://schemas.microsoft.com/office/drawing/2014/main" id="{0578D5C7-AD30-4D50-98FC-F0E0C28CD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50" name="Picture 2" descr="REPR - Request Endpoint Response">
            <a:extLst>
              <a:ext uri="{FF2B5EF4-FFF2-40B4-BE49-F238E27FC236}">
                <a16:creationId xmlns:a16="http://schemas.microsoft.com/office/drawing/2014/main" id="{CADA5F81-B8A4-A258-97FC-3B9EF2DF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932" y="1860772"/>
            <a:ext cx="4369112" cy="204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9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E3D54-6B6A-7BAD-4CF7-8AD69B66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15" y="1163594"/>
            <a:ext cx="9660836" cy="292337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 dirty="0" err="1"/>
              <a:t>Čo</a:t>
            </a:r>
            <a:r>
              <a:rPr lang="en-US" sz="8000" dirty="0"/>
              <a:t> to </a:t>
            </a:r>
            <a:r>
              <a:rPr lang="en-US" sz="8000" dirty="0" err="1"/>
              <a:t>teda</a:t>
            </a:r>
            <a:r>
              <a:rPr lang="en-US" sz="8000" dirty="0"/>
              <a:t> Minimal API je?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9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colorful building blocks&#10;&#10;Description automatically generated">
            <a:extLst>
              <a:ext uri="{FF2B5EF4-FFF2-40B4-BE49-F238E27FC236}">
                <a16:creationId xmlns:a16="http://schemas.microsoft.com/office/drawing/2014/main" id="{95CEB7C2-8465-CD5F-4DE2-B60DD4CEF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"/>
          <a:stretch/>
        </p:blipFill>
        <p:spPr>
          <a:xfrm>
            <a:off x="-5996" y="-12022"/>
            <a:ext cx="12191435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E3D54-6B6A-7BAD-4CF7-8AD69B66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2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construction vehicle with black and yellow construction blocks&#10;&#10;Description automatically generated">
            <a:extLst>
              <a:ext uri="{FF2B5EF4-FFF2-40B4-BE49-F238E27FC236}">
                <a16:creationId xmlns:a16="http://schemas.microsoft.com/office/drawing/2014/main" id="{BCFA0688-3966-FEF4-010F-DCAB4A946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" r="867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9" name="Picture 8" descr="A building blocks on a black background&#10;&#10;Description automatically generated">
            <a:extLst>
              <a:ext uri="{FF2B5EF4-FFF2-40B4-BE49-F238E27FC236}">
                <a16:creationId xmlns:a16="http://schemas.microsoft.com/office/drawing/2014/main" id="{0AA01FC8-E26B-FAED-BED4-87338235D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" r="1" b="1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1E4F4-8B2B-9151-27EC-A573C422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983" b="1298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448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299B5A-C9A8-A884-5801-EE57C48C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42333"/>
            <a:ext cx="5905500" cy="16259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000"/>
              <a:t>Demo</a:t>
            </a:r>
          </a:p>
        </p:txBody>
      </p:sp>
      <p:pic>
        <p:nvPicPr>
          <p:cNvPr id="5" name="Content Placeholder 4" descr="A toy truck on a road&#10;&#10;Description automatically generated">
            <a:extLst>
              <a:ext uri="{FF2B5EF4-FFF2-40B4-BE49-F238E27FC236}">
                <a16:creationId xmlns:a16="http://schemas.microsoft.com/office/drawing/2014/main" id="{71B8A635-7408-9B40-74EA-347040BD0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64" b="-3"/>
          <a:stretch/>
        </p:blipFill>
        <p:spPr>
          <a:xfrm>
            <a:off x="1" y="2"/>
            <a:ext cx="6000749" cy="4048201"/>
          </a:xfrm>
          <a:custGeom>
            <a:avLst/>
            <a:gdLst/>
            <a:ahLst/>
            <a:cxnLst/>
            <a:rect l="l" t="t" r="r" b="b"/>
            <a:pathLst>
              <a:path w="6000749" h="4048201">
                <a:moveTo>
                  <a:pt x="0" y="0"/>
                </a:moveTo>
                <a:lnTo>
                  <a:pt x="6000749" y="0"/>
                </a:lnTo>
                <a:lnTo>
                  <a:pt x="6000749" y="4048201"/>
                </a:lnTo>
                <a:lnTo>
                  <a:pt x="5944247" y="4045387"/>
                </a:lnTo>
                <a:cubicBezTo>
                  <a:pt x="5912733" y="4040867"/>
                  <a:pt x="5883531" y="4032761"/>
                  <a:pt x="5860259" y="4018993"/>
                </a:cubicBezTo>
                <a:cubicBezTo>
                  <a:pt x="5845522" y="4010145"/>
                  <a:pt x="5815127" y="4009004"/>
                  <a:pt x="5790563" y="4005335"/>
                </a:cubicBezTo>
                <a:cubicBezTo>
                  <a:pt x="5770110" y="4002399"/>
                  <a:pt x="5748643" y="3999987"/>
                  <a:pt x="5726340" y="3999392"/>
                </a:cubicBezTo>
                <a:cubicBezTo>
                  <a:pt x="5702558" y="3998630"/>
                  <a:pt x="5676008" y="3996376"/>
                  <a:pt x="5653401" y="4001303"/>
                </a:cubicBezTo>
                <a:cubicBezTo>
                  <a:pt x="5584839" y="4015993"/>
                  <a:pt x="5528518" y="4014398"/>
                  <a:pt x="5475787" y="3994543"/>
                </a:cubicBezTo>
                <a:cubicBezTo>
                  <a:pt x="5448461" y="3984280"/>
                  <a:pt x="5408578" y="3972789"/>
                  <a:pt x="5376427" y="3977186"/>
                </a:cubicBezTo>
                <a:cubicBezTo>
                  <a:pt x="5298173" y="3987786"/>
                  <a:pt x="5231306" y="3983731"/>
                  <a:pt x="5158711" y="3977849"/>
                </a:cubicBezTo>
                <a:cubicBezTo>
                  <a:pt x="5111928" y="3974139"/>
                  <a:pt x="5059522" y="3974442"/>
                  <a:pt x="5009625" y="3971931"/>
                </a:cubicBezTo>
                <a:cubicBezTo>
                  <a:pt x="4951287" y="3968925"/>
                  <a:pt x="4888949" y="3973666"/>
                  <a:pt x="4849941" y="3947886"/>
                </a:cubicBezTo>
                <a:cubicBezTo>
                  <a:pt x="4845543" y="3945116"/>
                  <a:pt x="4833681" y="3946241"/>
                  <a:pt x="4827520" y="3943911"/>
                </a:cubicBezTo>
                <a:cubicBezTo>
                  <a:pt x="4807945" y="3936885"/>
                  <a:pt x="4783117" y="3931364"/>
                  <a:pt x="4771814" y="3921081"/>
                </a:cubicBezTo>
                <a:cubicBezTo>
                  <a:pt x="4739115" y="3891003"/>
                  <a:pt x="4712325" y="3858949"/>
                  <a:pt x="4682399" y="3827911"/>
                </a:cubicBezTo>
                <a:cubicBezTo>
                  <a:pt x="4675987" y="3821273"/>
                  <a:pt x="4669645" y="3812548"/>
                  <a:pt x="4657971" y="3809870"/>
                </a:cubicBezTo>
                <a:cubicBezTo>
                  <a:pt x="4590588" y="3794559"/>
                  <a:pt x="4522266" y="3780327"/>
                  <a:pt x="4453288" y="3766566"/>
                </a:cubicBezTo>
                <a:cubicBezTo>
                  <a:pt x="4425551" y="3761082"/>
                  <a:pt x="4404161" y="3769423"/>
                  <a:pt x="4382131" y="3783516"/>
                </a:cubicBezTo>
                <a:cubicBezTo>
                  <a:pt x="4360738" y="3796954"/>
                  <a:pt x="4334041" y="3811525"/>
                  <a:pt x="4305858" y="3818191"/>
                </a:cubicBezTo>
                <a:cubicBezTo>
                  <a:pt x="4249453" y="3831335"/>
                  <a:pt x="4190357" y="3840900"/>
                  <a:pt x="4132173" y="3849202"/>
                </a:cubicBezTo>
                <a:cubicBezTo>
                  <a:pt x="4110399" y="3852309"/>
                  <a:pt x="4086246" y="3848957"/>
                  <a:pt x="4065132" y="3846494"/>
                </a:cubicBezTo>
                <a:cubicBezTo>
                  <a:pt x="4025130" y="3841816"/>
                  <a:pt x="3987480" y="3833214"/>
                  <a:pt x="3946286" y="3830407"/>
                </a:cubicBezTo>
                <a:cubicBezTo>
                  <a:pt x="3898481" y="3827220"/>
                  <a:pt x="3868394" y="3815462"/>
                  <a:pt x="3850960" y="3792837"/>
                </a:cubicBezTo>
                <a:cubicBezTo>
                  <a:pt x="3825028" y="3759151"/>
                  <a:pt x="3772121" y="3740642"/>
                  <a:pt x="3710981" y="3728217"/>
                </a:cubicBezTo>
                <a:cubicBezTo>
                  <a:pt x="3633314" y="3712297"/>
                  <a:pt x="3545330" y="3726172"/>
                  <a:pt x="3460521" y="3731663"/>
                </a:cubicBezTo>
                <a:cubicBezTo>
                  <a:pt x="3428049" y="3733842"/>
                  <a:pt x="3394563" y="3736542"/>
                  <a:pt x="3364418" y="3734612"/>
                </a:cubicBezTo>
                <a:cubicBezTo>
                  <a:pt x="3250133" y="3727505"/>
                  <a:pt x="3136002" y="3721509"/>
                  <a:pt x="3013997" y="3739481"/>
                </a:cubicBezTo>
                <a:cubicBezTo>
                  <a:pt x="3004006" y="3740906"/>
                  <a:pt x="2993928" y="3741779"/>
                  <a:pt x="2983805" y="3742278"/>
                </a:cubicBezTo>
                <a:cubicBezTo>
                  <a:pt x="2895979" y="3747067"/>
                  <a:pt x="2805960" y="3756890"/>
                  <a:pt x="2738094" y="3725411"/>
                </a:cubicBezTo>
                <a:cubicBezTo>
                  <a:pt x="2725615" y="3719638"/>
                  <a:pt x="2699242" y="3721135"/>
                  <a:pt x="2678828" y="3721025"/>
                </a:cubicBezTo>
                <a:cubicBezTo>
                  <a:pt x="2643514" y="3721155"/>
                  <a:pt x="2618910" y="3714659"/>
                  <a:pt x="2603910" y="3698860"/>
                </a:cubicBezTo>
                <a:cubicBezTo>
                  <a:pt x="2578519" y="3671516"/>
                  <a:pt x="2549282" y="3645289"/>
                  <a:pt x="2525978" y="3617268"/>
                </a:cubicBezTo>
                <a:cubicBezTo>
                  <a:pt x="2509762" y="3598057"/>
                  <a:pt x="2483468" y="3589913"/>
                  <a:pt x="2444032" y="3586664"/>
                </a:cubicBezTo>
                <a:cubicBezTo>
                  <a:pt x="2421927" y="3584910"/>
                  <a:pt x="2401860" y="3577011"/>
                  <a:pt x="2385112" y="3569392"/>
                </a:cubicBezTo>
                <a:cubicBezTo>
                  <a:pt x="2364860" y="3560197"/>
                  <a:pt x="2352980" y="3545842"/>
                  <a:pt x="2331129" y="3538198"/>
                </a:cubicBezTo>
                <a:cubicBezTo>
                  <a:pt x="2277762" y="3518999"/>
                  <a:pt x="2258266" y="3492136"/>
                  <a:pt x="2269566" y="3453894"/>
                </a:cubicBezTo>
                <a:cubicBezTo>
                  <a:pt x="2279659" y="3419977"/>
                  <a:pt x="2235034" y="3382914"/>
                  <a:pt x="2183419" y="3383669"/>
                </a:cubicBezTo>
                <a:cubicBezTo>
                  <a:pt x="2126349" y="3384447"/>
                  <a:pt x="2085261" y="3372185"/>
                  <a:pt x="2042813" y="3358037"/>
                </a:cubicBezTo>
                <a:cubicBezTo>
                  <a:pt x="2019099" y="3350091"/>
                  <a:pt x="1986669" y="3344900"/>
                  <a:pt x="1956288" y="3346401"/>
                </a:cubicBezTo>
                <a:cubicBezTo>
                  <a:pt x="1840886" y="3351916"/>
                  <a:pt x="1735315" y="3380383"/>
                  <a:pt x="1630190" y="3417096"/>
                </a:cubicBezTo>
                <a:cubicBezTo>
                  <a:pt x="1561494" y="3441060"/>
                  <a:pt x="1483492" y="3455965"/>
                  <a:pt x="1408608" y="3472313"/>
                </a:cubicBezTo>
                <a:cubicBezTo>
                  <a:pt x="1385284" y="3477339"/>
                  <a:pt x="1354772" y="3477918"/>
                  <a:pt x="1333449" y="3473973"/>
                </a:cubicBezTo>
                <a:cubicBezTo>
                  <a:pt x="1258677" y="3460472"/>
                  <a:pt x="1184155" y="3446180"/>
                  <a:pt x="1113854" y="3428265"/>
                </a:cubicBezTo>
                <a:cubicBezTo>
                  <a:pt x="1048427" y="3411356"/>
                  <a:pt x="977291" y="3410553"/>
                  <a:pt x="902724" y="3424024"/>
                </a:cubicBezTo>
                <a:cubicBezTo>
                  <a:pt x="848399" y="3433852"/>
                  <a:pt x="798480" y="3436253"/>
                  <a:pt x="746075" y="3436555"/>
                </a:cubicBezTo>
                <a:cubicBezTo>
                  <a:pt x="702394" y="3436745"/>
                  <a:pt x="654694" y="3439396"/>
                  <a:pt x="611517" y="3448201"/>
                </a:cubicBezTo>
                <a:cubicBezTo>
                  <a:pt x="551003" y="3460611"/>
                  <a:pt x="499904" y="3462426"/>
                  <a:pt x="448281" y="3450343"/>
                </a:cubicBezTo>
                <a:cubicBezTo>
                  <a:pt x="420771" y="3443882"/>
                  <a:pt x="386449" y="3443304"/>
                  <a:pt x="354390" y="3440702"/>
                </a:cubicBezTo>
                <a:cubicBezTo>
                  <a:pt x="305001" y="3436609"/>
                  <a:pt x="254061" y="3434435"/>
                  <a:pt x="205560" y="3428894"/>
                </a:cubicBezTo>
                <a:cubicBezTo>
                  <a:pt x="153378" y="3423121"/>
                  <a:pt x="104769" y="3411741"/>
                  <a:pt x="51784" y="3407972"/>
                </a:cubicBezTo>
                <a:lnTo>
                  <a:pt x="0" y="3398392"/>
                </a:lnTo>
                <a:close/>
              </a:path>
            </a:pathLst>
          </a:custGeom>
        </p:spPr>
      </p:pic>
      <p:pic>
        <p:nvPicPr>
          <p:cNvPr id="7" name="Picture 6" descr="A toy bridge with flowers and street lights&#10;&#10;Description automatically generated">
            <a:extLst>
              <a:ext uri="{FF2B5EF4-FFF2-40B4-BE49-F238E27FC236}">
                <a16:creationId xmlns:a16="http://schemas.microsoft.com/office/drawing/2014/main" id="{D7CF2814-3526-C5B1-B366-E68032A43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65" r="1" b="10538"/>
          <a:stretch/>
        </p:blipFill>
        <p:spPr>
          <a:xfrm>
            <a:off x="6191250" y="10"/>
            <a:ext cx="6000750" cy="4038328"/>
          </a:xfrm>
          <a:custGeom>
            <a:avLst/>
            <a:gdLst/>
            <a:ahLst/>
            <a:cxnLst/>
            <a:rect l="l" t="t" r="r" b="b"/>
            <a:pathLst>
              <a:path w="6000750" h="4038338">
                <a:moveTo>
                  <a:pt x="0" y="0"/>
                </a:moveTo>
                <a:lnTo>
                  <a:pt x="6000750" y="0"/>
                </a:lnTo>
                <a:lnTo>
                  <a:pt x="6000750" y="3014035"/>
                </a:lnTo>
                <a:lnTo>
                  <a:pt x="5966830" y="3028116"/>
                </a:lnTo>
                <a:cubicBezTo>
                  <a:pt x="5952443" y="3034512"/>
                  <a:pt x="5934250" y="3039750"/>
                  <a:pt x="5924081" y="3047622"/>
                </a:cubicBezTo>
                <a:cubicBezTo>
                  <a:pt x="5872250" y="3087682"/>
                  <a:pt x="5801533" y="3089841"/>
                  <a:pt x="5731624" y="3095095"/>
                </a:cubicBezTo>
                <a:cubicBezTo>
                  <a:pt x="5719354" y="3095902"/>
                  <a:pt x="5704534" y="3096694"/>
                  <a:pt x="5694549" y="3100763"/>
                </a:cubicBezTo>
                <a:cubicBezTo>
                  <a:pt x="5649454" y="3119091"/>
                  <a:pt x="5609249" y="3120675"/>
                  <a:pt x="5566282" y="3110565"/>
                </a:cubicBezTo>
                <a:cubicBezTo>
                  <a:pt x="5528993" y="3101914"/>
                  <a:pt x="5487135" y="3099578"/>
                  <a:pt x="5447800" y="3122561"/>
                </a:cubicBezTo>
                <a:cubicBezTo>
                  <a:pt x="5360376" y="3173554"/>
                  <a:pt x="5261407" y="3189562"/>
                  <a:pt x="5153053" y="3180664"/>
                </a:cubicBezTo>
                <a:cubicBezTo>
                  <a:pt x="5075663" y="3174334"/>
                  <a:pt x="5001217" y="3180991"/>
                  <a:pt x="4924781" y="3209456"/>
                </a:cubicBezTo>
                <a:cubicBezTo>
                  <a:pt x="4895391" y="3220447"/>
                  <a:pt x="4855493" y="3221608"/>
                  <a:pt x="4820364" y="3228131"/>
                </a:cubicBezTo>
                <a:cubicBezTo>
                  <a:pt x="4800480" y="3231723"/>
                  <a:pt x="4778372" y="3235065"/>
                  <a:pt x="4761902" y="3242137"/>
                </a:cubicBezTo>
                <a:cubicBezTo>
                  <a:pt x="4717897" y="3260500"/>
                  <a:pt x="4677587" y="3281733"/>
                  <a:pt x="4633202" y="3299962"/>
                </a:cubicBezTo>
                <a:cubicBezTo>
                  <a:pt x="4611860" y="3308671"/>
                  <a:pt x="4585870" y="3315400"/>
                  <a:pt x="4560907" y="3319152"/>
                </a:cubicBezTo>
                <a:cubicBezTo>
                  <a:pt x="4487147" y="3330619"/>
                  <a:pt x="4413256" y="3341162"/>
                  <a:pt x="4339486" y="3349988"/>
                </a:cubicBezTo>
                <a:cubicBezTo>
                  <a:pt x="4217749" y="3364712"/>
                  <a:pt x="4094519" y="3381727"/>
                  <a:pt x="3999196" y="3339060"/>
                </a:cubicBezTo>
                <a:cubicBezTo>
                  <a:pt x="3991419" y="3335638"/>
                  <a:pt x="3975703" y="3335236"/>
                  <a:pt x="3963458" y="3336228"/>
                </a:cubicBezTo>
                <a:cubicBezTo>
                  <a:pt x="3906915" y="3340709"/>
                  <a:pt x="3849392" y="3348538"/>
                  <a:pt x="3793244" y="3350695"/>
                </a:cubicBezTo>
                <a:cubicBezTo>
                  <a:pt x="3748320" y="3352384"/>
                  <a:pt x="3711764" y="3359110"/>
                  <a:pt x="3680534" y="3380182"/>
                </a:cubicBezTo>
                <a:cubicBezTo>
                  <a:pt x="3639690" y="3407913"/>
                  <a:pt x="3587939" y="3428136"/>
                  <a:pt x="3528420" y="3429642"/>
                </a:cubicBezTo>
                <a:cubicBezTo>
                  <a:pt x="3468933" y="3431332"/>
                  <a:pt x="3432439" y="3451266"/>
                  <a:pt x="3391383" y="3472419"/>
                </a:cubicBezTo>
                <a:cubicBezTo>
                  <a:pt x="3361528" y="3487818"/>
                  <a:pt x="3327785" y="3506605"/>
                  <a:pt x="3292964" y="3512706"/>
                </a:cubicBezTo>
                <a:cubicBezTo>
                  <a:pt x="3214060" y="3526418"/>
                  <a:pt x="3151318" y="3574267"/>
                  <a:pt x="3062201" y="3564890"/>
                </a:cubicBezTo>
                <a:cubicBezTo>
                  <a:pt x="3056279" y="3564225"/>
                  <a:pt x="3046456" y="3569403"/>
                  <a:pt x="3038377" y="3571499"/>
                </a:cubicBezTo>
                <a:cubicBezTo>
                  <a:pt x="2973700" y="3587903"/>
                  <a:pt x="2910969" y="3589865"/>
                  <a:pt x="2859478" y="3573610"/>
                </a:cubicBezTo>
                <a:cubicBezTo>
                  <a:pt x="2791993" y="3552460"/>
                  <a:pt x="2721606" y="3559482"/>
                  <a:pt x="2645189" y="3580393"/>
                </a:cubicBezTo>
                <a:cubicBezTo>
                  <a:pt x="2620649" y="3587104"/>
                  <a:pt x="2595977" y="3592890"/>
                  <a:pt x="2571005" y="3599095"/>
                </a:cubicBezTo>
                <a:cubicBezTo>
                  <a:pt x="2537264" y="3607686"/>
                  <a:pt x="2503192" y="3616514"/>
                  <a:pt x="2469455" y="3625104"/>
                </a:cubicBezTo>
                <a:cubicBezTo>
                  <a:pt x="2436782" y="3633542"/>
                  <a:pt x="2400912" y="3645078"/>
                  <a:pt x="2372944" y="3632831"/>
                </a:cubicBezTo>
                <a:cubicBezTo>
                  <a:pt x="2348857" y="3622294"/>
                  <a:pt x="2333335" y="3625831"/>
                  <a:pt x="2314679" y="3640577"/>
                </a:cubicBezTo>
                <a:cubicBezTo>
                  <a:pt x="2249913" y="3692113"/>
                  <a:pt x="2167939" y="3730244"/>
                  <a:pt x="2058974" y="3747677"/>
                </a:cubicBezTo>
                <a:cubicBezTo>
                  <a:pt x="2036537" y="3751257"/>
                  <a:pt x="2014061" y="3757106"/>
                  <a:pt x="1992327" y="3763040"/>
                </a:cubicBezTo>
                <a:cubicBezTo>
                  <a:pt x="1978998" y="3766641"/>
                  <a:pt x="1962841" y="3770835"/>
                  <a:pt x="1955347" y="3777003"/>
                </a:cubicBezTo>
                <a:cubicBezTo>
                  <a:pt x="1896888" y="3824240"/>
                  <a:pt x="1821061" y="3862060"/>
                  <a:pt x="1737354" y="3895718"/>
                </a:cubicBezTo>
                <a:cubicBezTo>
                  <a:pt x="1707383" y="3907735"/>
                  <a:pt x="1675266" y="3920058"/>
                  <a:pt x="1642029" y="3927066"/>
                </a:cubicBezTo>
                <a:cubicBezTo>
                  <a:pt x="1607367" y="3934277"/>
                  <a:pt x="1570070" y="3935822"/>
                  <a:pt x="1534084" y="3938879"/>
                </a:cubicBezTo>
                <a:cubicBezTo>
                  <a:pt x="1512864" y="3940775"/>
                  <a:pt x="1488617" y="3944422"/>
                  <a:pt x="1471073" y="3941450"/>
                </a:cubicBezTo>
                <a:cubicBezTo>
                  <a:pt x="1415484" y="3932199"/>
                  <a:pt x="1361493" y="3921398"/>
                  <a:pt x="1309076" y="3908861"/>
                </a:cubicBezTo>
                <a:cubicBezTo>
                  <a:pt x="1264195" y="3898081"/>
                  <a:pt x="1255284" y="3896899"/>
                  <a:pt x="1221530" y="3923241"/>
                </a:cubicBezTo>
                <a:cubicBezTo>
                  <a:pt x="1186779" y="3950290"/>
                  <a:pt x="1141270" y="3968301"/>
                  <a:pt x="1089816" y="3980362"/>
                </a:cubicBezTo>
                <a:cubicBezTo>
                  <a:pt x="1008387" y="3999344"/>
                  <a:pt x="926086" y="4017317"/>
                  <a:pt x="843417" y="4032700"/>
                </a:cubicBezTo>
                <a:cubicBezTo>
                  <a:pt x="768546" y="4046592"/>
                  <a:pt x="730065" y="4034711"/>
                  <a:pt x="709553" y="3998175"/>
                </a:cubicBezTo>
                <a:cubicBezTo>
                  <a:pt x="697923" y="3977931"/>
                  <a:pt x="683529" y="3956192"/>
                  <a:pt x="637024" y="3956976"/>
                </a:cubicBezTo>
                <a:cubicBezTo>
                  <a:pt x="561096" y="3958367"/>
                  <a:pt x="483055" y="3965348"/>
                  <a:pt x="439818" y="3925257"/>
                </a:cubicBezTo>
                <a:cubicBezTo>
                  <a:pt x="420898" y="3938151"/>
                  <a:pt x="409248" y="3945856"/>
                  <a:pt x="397954" y="3953509"/>
                </a:cubicBezTo>
                <a:cubicBezTo>
                  <a:pt x="366752" y="3974766"/>
                  <a:pt x="298150" y="3991730"/>
                  <a:pt x="260774" y="3982524"/>
                </a:cubicBezTo>
                <a:cubicBezTo>
                  <a:pt x="205702" y="3969233"/>
                  <a:pt x="158421" y="3979944"/>
                  <a:pt x="110748" y="4003173"/>
                </a:cubicBezTo>
                <a:cubicBezTo>
                  <a:pt x="90816" y="4012815"/>
                  <a:pt x="69989" y="4020495"/>
                  <a:pt x="48615" y="4026612"/>
                </a:cubicBezTo>
                <a:lnTo>
                  <a:pt x="0" y="4037066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811820-403F-4D93-B710-D7F182DE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1A8673D-5FEF-402F-8864-988FBAF8C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2C5B1-AE21-438A-B6AF-21EAEC40AD0D}"/>
              </a:ext>
            </a:extLst>
          </p:cNvPr>
          <p:cNvSpPr/>
          <p:nvPr/>
        </p:nvSpPr>
        <p:spPr>
          <a:xfrm>
            <a:off x="199523" y="2719137"/>
            <a:ext cx="1809751" cy="541421"/>
          </a:xfrm>
          <a:prstGeom prst="rect">
            <a:avLst/>
          </a:prstGeom>
          <a:solidFill>
            <a:srgbClr val="23B1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20811E-1988-AB02-9753-E5B5E5190B96}"/>
              </a:ext>
            </a:extLst>
          </p:cNvPr>
          <p:cNvSpPr/>
          <p:nvPr/>
        </p:nvSpPr>
        <p:spPr>
          <a:xfrm>
            <a:off x="505326" y="2865523"/>
            <a:ext cx="1191128" cy="473242"/>
          </a:xfrm>
          <a:prstGeom prst="rect">
            <a:avLst/>
          </a:prstGeom>
          <a:solidFill>
            <a:srgbClr val="23B1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5264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qr code with a few squares&#10;&#10;Description automatically generated">
            <a:extLst>
              <a:ext uri="{FF2B5EF4-FFF2-40B4-BE49-F238E27FC236}">
                <a16:creationId xmlns:a16="http://schemas.microsoft.com/office/drawing/2014/main" id="{634BB8AB-A4C0-2723-45F8-EC2BBCB4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26" y="914400"/>
            <a:ext cx="4119560" cy="411956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40E604-F737-7B8B-0C05-A648D64B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Ďakujem</a:t>
            </a:r>
          </a:p>
        </p:txBody>
      </p:sp>
      <p:pic>
        <p:nvPicPr>
          <p:cNvPr id="7" name="Picture 2" descr="Softvérové riešenia pre malých aj veľkých podnikateľov | KROS">
            <a:extLst>
              <a:ext uri="{FF2B5EF4-FFF2-40B4-BE49-F238E27FC236}">
                <a16:creationId xmlns:a16="http://schemas.microsoft.com/office/drawing/2014/main" id="{366B89E5-FA7F-1E22-EBE4-4EBE6EACB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335" y="6241249"/>
            <a:ext cx="499060" cy="4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0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0FD61-7E80-77AB-E066-C85BF169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Čo</a:t>
            </a:r>
            <a:r>
              <a:rPr lang="en-US" dirty="0"/>
              <a:t> je to Minimal API?</a:t>
            </a:r>
            <a:endParaRPr lang="sk-SK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773FA4-8AEE-E61E-7AF7-5FBFC7F3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17" y="2513388"/>
            <a:ext cx="8162365" cy="39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7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8C65F-7813-E76C-6675-C6B006C7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076131"/>
            <a:ext cx="4238016" cy="273386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/>
              <a:t>Je vám to povedomé?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495009A-106E-4F1B-AC00-6E25656CE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omputer code with colorful text&#10;&#10;Description automatically generated">
            <a:extLst>
              <a:ext uri="{FF2B5EF4-FFF2-40B4-BE49-F238E27FC236}">
                <a16:creationId xmlns:a16="http://schemas.microsoft.com/office/drawing/2014/main" id="{5A45C02B-8287-913B-8FAC-04C4B228D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43" y="762000"/>
            <a:ext cx="3584315" cy="2571747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CB88A53-96B6-A56B-FC3B-EBCFE3254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2" y="3939303"/>
            <a:ext cx="2190750" cy="1741646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ABCC727-9074-C274-C05A-ADE585352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0" y="3961211"/>
            <a:ext cx="2190750" cy="1697831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593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90CD-0505-33FF-5D7C-89958A0D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38200"/>
            <a:ext cx="3810001" cy="1949449"/>
          </a:xfrm>
        </p:spPr>
        <p:txBody>
          <a:bodyPr anchor="b">
            <a:normAutofit/>
          </a:bodyPr>
          <a:lstStyle/>
          <a:p>
            <a:r>
              <a:rPr lang="en-US" dirty="0" err="1"/>
              <a:t>Prečo</a:t>
            </a:r>
            <a:r>
              <a:rPr lang="en-US" dirty="0"/>
              <a:t> Minimal API?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AC6910-0AAC-7861-B156-360153ACD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3241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F90CD-0505-33FF-5D7C-89958A0D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38200"/>
            <a:ext cx="3810001" cy="1949449"/>
          </a:xfrm>
        </p:spPr>
        <p:txBody>
          <a:bodyPr anchor="b">
            <a:normAutofit/>
          </a:bodyPr>
          <a:lstStyle/>
          <a:p>
            <a:r>
              <a:rPr lang="en-US" dirty="0" err="1"/>
              <a:t>Prečo</a:t>
            </a:r>
            <a:r>
              <a:rPr lang="en-US" dirty="0"/>
              <a:t> Minimal API?</a:t>
            </a:r>
            <a:endParaRPr lang="sk-SK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918755A-4BDA-1352-6740-068CB41F0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8" r="-1" b="43297"/>
          <a:stretch/>
        </p:blipFill>
        <p:spPr>
          <a:xfrm>
            <a:off x="5334476" y="762001"/>
            <a:ext cx="6095524" cy="4707593"/>
          </a:xfrm>
          <a:custGeom>
            <a:avLst/>
            <a:gdLst/>
            <a:ahLst/>
            <a:cxnLst/>
            <a:rect l="l" t="t" r="r" b="b"/>
            <a:pathLst>
              <a:path w="6095524" h="4707593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518571"/>
                </a:lnTo>
                <a:lnTo>
                  <a:pt x="6061052" y="3534000"/>
                </a:lnTo>
                <a:cubicBezTo>
                  <a:pt x="6054332" y="3536785"/>
                  <a:pt x="6046938" y="3538321"/>
                  <a:pt x="6040890" y="3542065"/>
                </a:cubicBezTo>
                <a:cubicBezTo>
                  <a:pt x="6013044" y="3559156"/>
                  <a:pt x="5986064" y="3577591"/>
                  <a:pt x="5957836" y="3594010"/>
                </a:cubicBezTo>
                <a:cubicBezTo>
                  <a:pt x="5928744" y="3611004"/>
                  <a:pt x="5902724" y="3631071"/>
                  <a:pt x="5882656" y="3658244"/>
                </a:cubicBezTo>
                <a:cubicBezTo>
                  <a:pt x="5864029" y="3683496"/>
                  <a:pt x="5845978" y="3709131"/>
                  <a:pt x="5827448" y="3734479"/>
                </a:cubicBezTo>
                <a:cubicBezTo>
                  <a:pt x="5822743" y="3740912"/>
                  <a:pt x="5818422" y="3748498"/>
                  <a:pt x="5811989" y="3752627"/>
                </a:cubicBezTo>
                <a:cubicBezTo>
                  <a:pt x="5798643" y="3761268"/>
                  <a:pt x="5784048" y="3768277"/>
                  <a:pt x="5769742" y="3775382"/>
                </a:cubicBezTo>
                <a:cubicBezTo>
                  <a:pt x="5757452" y="3781431"/>
                  <a:pt x="5744394" y="3785943"/>
                  <a:pt x="5732393" y="3792472"/>
                </a:cubicBezTo>
                <a:cubicBezTo>
                  <a:pt x="5722792" y="3797658"/>
                  <a:pt x="5714246" y="3804859"/>
                  <a:pt x="5705316" y="3811388"/>
                </a:cubicBezTo>
                <a:cubicBezTo>
                  <a:pt x="5697539" y="3817052"/>
                  <a:pt x="5688994" y="3821949"/>
                  <a:pt x="5682465" y="3828767"/>
                </a:cubicBezTo>
                <a:cubicBezTo>
                  <a:pt x="5666526" y="3845281"/>
                  <a:pt x="5650491" y="3861508"/>
                  <a:pt x="5630712" y="3873702"/>
                </a:cubicBezTo>
                <a:cubicBezTo>
                  <a:pt x="5611221" y="3885799"/>
                  <a:pt x="5592786" y="3899338"/>
                  <a:pt x="5573392" y="3911628"/>
                </a:cubicBezTo>
                <a:cubicBezTo>
                  <a:pt x="5554380" y="3923630"/>
                  <a:pt x="5537194" y="3936783"/>
                  <a:pt x="5527304" y="3958099"/>
                </a:cubicBezTo>
                <a:cubicBezTo>
                  <a:pt x="5522888" y="3967508"/>
                  <a:pt x="5516646" y="3977782"/>
                  <a:pt x="5508293" y="3983255"/>
                </a:cubicBezTo>
                <a:cubicBezTo>
                  <a:pt x="5496387" y="3991032"/>
                  <a:pt x="5481313" y="3993817"/>
                  <a:pt x="5468350" y="4000442"/>
                </a:cubicBezTo>
                <a:cubicBezTo>
                  <a:pt x="5453084" y="4008219"/>
                  <a:pt x="5435418" y="4014940"/>
                  <a:pt x="5425048" y="4027326"/>
                </a:cubicBezTo>
                <a:cubicBezTo>
                  <a:pt x="5415830" y="4038368"/>
                  <a:pt x="5406517" y="4047009"/>
                  <a:pt x="5394322" y="4054018"/>
                </a:cubicBezTo>
                <a:cubicBezTo>
                  <a:pt x="5385778" y="4058915"/>
                  <a:pt x="5379441" y="4067844"/>
                  <a:pt x="5370608" y="4071877"/>
                </a:cubicBezTo>
                <a:cubicBezTo>
                  <a:pt x="5358990" y="4077254"/>
                  <a:pt x="5347276" y="4081479"/>
                  <a:pt x="5337098" y="4089832"/>
                </a:cubicBezTo>
                <a:cubicBezTo>
                  <a:pt x="5326536" y="4098473"/>
                  <a:pt x="5314535" y="4105290"/>
                  <a:pt x="5303493" y="4113356"/>
                </a:cubicBezTo>
                <a:cubicBezTo>
                  <a:pt x="5297636" y="4117676"/>
                  <a:pt x="5292835" y="4123341"/>
                  <a:pt x="5287171" y="4127854"/>
                </a:cubicBezTo>
                <a:cubicBezTo>
                  <a:pt x="5276801" y="4136111"/>
                  <a:pt x="5266239" y="4144176"/>
                  <a:pt x="5255581" y="4151953"/>
                </a:cubicBezTo>
                <a:cubicBezTo>
                  <a:pt x="5244924" y="4159731"/>
                  <a:pt x="5234746" y="4168756"/>
                  <a:pt x="5223032" y="4174421"/>
                </a:cubicBezTo>
                <a:cubicBezTo>
                  <a:pt x="5203062" y="4184023"/>
                  <a:pt x="5181266" y="4189784"/>
                  <a:pt x="5161870" y="4200153"/>
                </a:cubicBezTo>
                <a:cubicBezTo>
                  <a:pt x="5142188" y="4210714"/>
                  <a:pt x="5123656" y="4223965"/>
                  <a:pt x="5106182" y="4237983"/>
                </a:cubicBezTo>
                <a:cubicBezTo>
                  <a:pt x="5092356" y="4249025"/>
                  <a:pt x="5079394" y="4259971"/>
                  <a:pt x="5062014" y="4265635"/>
                </a:cubicBezTo>
                <a:cubicBezTo>
                  <a:pt x="5052317" y="4268804"/>
                  <a:pt x="5042140" y="4275717"/>
                  <a:pt x="5036282" y="4283783"/>
                </a:cubicBezTo>
                <a:cubicBezTo>
                  <a:pt x="5023608" y="4301353"/>
                  <a:pt x="5007382" y="4313739"/>
                  <a:pt x="4989043" y="4324301"/>
                </a:cubicBezTo>
                <a:cubicBezTo>
                  <a:pt x="4964559" y="4338511"/>
                  <a:pt x="4940363" y="4353009"/>
                  <a:pt x="4915783" y="4366931"/>
                </a:cubicBezTo>
                <a:cubicBezTo>
                  <a:pt x="4901286" y="4375189"/>
                  <a:pt x="4886884" y="4383926"/>
                  <a:pt x="4871520" y="4389975"/>
                </a:cubicBezTo>
                <a:cubicBezTo>
                  <a:pt x="4840124" y="4402457"/>
                  <a:pt x="4807959" y="4413114"/>
                  <a:pt x="4776274" y="4424733"/>
                </a:cubicBezTo>
                <a:cubicBezTo>
                  <a:pt x="4765904" y="4428477"/>
                  <a:pt x="4756110" y="4433854"/>
                  <a:pt x="4745548" y="4437119"/>
                </a:cubicBezTo>
                <a:cubicBezTo>
                  <a:pt x="4734122" y="4440671"/>
                  <a:pt x="4721834" y="4441727"/>
                  <a:pt x="4710408" y="4445280"/>
                </a:cubicBezTo>
                <a:cubicBezTo>
                  <a:pt x="4691396" y="4451136"/>
                  <a:pt x="4672961" y="4458626"/>
                  <a:pt x="4653950" y="4464579"/>
                </a:cubicBezTo>
                <a:cubicBezTo>
                  <a:pt x="4617272" y="4476005"/>
                  <a:pt x="4580498" y="4486951"/>
                  <a:pt x="4543725" y="4497800"/>
                </a:cubicBezTo>
                <a:cubicBezTo>
                  <a:pt x="4535852" y="4500105"/>
                  <a:pt x="4527306" y="4500393"/>
                  <a:pt x="4519530" y="4502889"/>
                </a:cubicBezTo>
                <a:cubicBezTo>
                  <a:pt x="4498886" y="4509610"/>
                  <a:pt x="4478338" y="4516907"/>
                  <a:pt x="4457887" y="4524300"/>
                </a:cubicBezTo>
                <a:cubicBezTo>
                  <a:pt x="4445502" y="4528813"/>
                  <a:pt x="4433403" y="4534382"/>
                  <a:pt x="4420922" y="4538702"/>
                </a:cubicBezTo>
                <a:cubicBezTo>
                  <a:pt x="4410936" y="4542159"/>
                  <a:pt x="4400662" y="4544847"/>
                  <a:pt x="4390292" y="4546960"/>
                </a:cubicBezTo>
                <a:cubicBezTo>
                  <a:pt x="4381363" y="4548785"/>
                  <a:pt x="4372050" y="4548592"/>
                  <a:pt x="4363216" y="4550801"/>
                </a:cubicBezTo>
                <a:cubicBezTo>
                  <a:pt x="4339308" y="4556753"/>
                  <a:pt x="4315689" y="4563475"/>
                  <a:pt x="4291973" y="4569811"/>
                </a:cubicBezTo>
                <a:cubicBezTo>
                  <a:pt x="4282468" y="4572308"/>
                  <a:pt x="4272770" y="4574133"/>
                  <a:pt x="4263552" y="4577301"/>
                </a:cubicBezTo>
                <a:cubicBezTo>
                  <a:pt x="4238876" y="4585654"/>
                  <a:pt x="4214585" y="4595159"/>
                  <a:pt x="4189813" y="4603033"/>
                </a:cubicBezTo>
                <a:cubicBezTo>
                  <a:pt x="4169266" y="4609562"/>
                  <a:pt x="4148142" y="4614266"/>
                  <a:pt x="4127306" y="4620027"/>
                </a:cubicBezTo>
                <a:cubicBezTo>
                  <a:pt x="4118473" y="4622524"/>
                  <a:pt x="4110024" y="4626077"/>
                  <a:pt x="4101192" y="4628188"/>
                </a:cubicBezTo>
                <a:cubicBezTo>
                  <a:pt x="4081412" y="4632990"/>
                  <a:pt x="4061345" y="4637022"/>
                  <a:pt x="4041470" y="4641823"/>
                </a:cubicBezTo>
                <a:cubicBezTo>
                  <a:pt x="4030139" y="4644607"/>
                  <a:pt x="4019194" y="4649600"/>
                  <a:pt x="4007672" y="4651425"/>
                </a:cubicBezTo>
                <a:cubicBezTo>
                  <a:pt x="3980308" y="4655745"/>
                  <a:pt x="3952752" y="4658817"/>
                  <a:pt x="3925195" y="4662274"/>
                </a:cubicBezTo>
                <a:cubicBezTo>
                  <a:pt x="3896776" y="4665826"/>
                  <a:pt x="3868451" y="4669571"/>
                  <a:pt x="3840029" y="4672739"/>
                </a:cubicBezTo>
                <a:cubicBezTo>
                  <a:pt x="3824475" y="4674372"/>
                  <a:pt x="3808824" y="4674660"/>
                  <a:pt x="3793270" y="4676196"/>
                </a:cubicBezTo>
                <a:cubicBezTo>
                  <a:pt x="3779636" y="4677541"/>
                  <a:pt x="3766098" y="4680037"/>
                  <a:pt x="3752464" y="4681670"/>
                </a:cubicBezTo>
                <a:cubicBezTo>
                  <a:pt x="3740654" y="4683013"/>
                  <a:pt x="3728748" y="4683781"/>
                  <a:pt x="3716938" y="4685126"/>
                </a:cubicBezTo>
                <a:cubicBezTo>
                  <a:pt x="3698024" y="4687334"/>
                  <a:pt x="3679204" y="4689831"/>
                  <a:pt x="3660386" y="4692135"/>
                </a:cubicBezTo>
                <a:cubicBezTo>
                  <a:pt x="3652513" y="4692999"/>
                  <a:pt x="3644255" y="4695399"/>
                  <a:pt x="3636862" y="4693960"/>
                </a:cubicBezTo>
                <a:cubicBezTo>
                  <a:pt x="3618235" y="4690310"/>
                  <a:pt x="3599896" y="4691367"/>
                  <a:pt x="3581365" y="4693863"/>
                </a:cubicBezTo>
                <a:cubicBezTo>
                  <a:pt x="3575028" y="4694728"/>
                  <a:pt x="3568211" y="4694535"/>
                  <a:pt x="3562066" y="4692903"/>
                </a:cubicBezTo>
                <a:cubicBezTo>
                  <a:pt x="3549488" y="4689638"/>
                  <a:pt x="3537294" y="4685029"/>
                  <a:pt x="3524908" y="4680997"/>
                </a:cubicBezTo>
                <a:cubicBezTo>
                  <a:pt x="3523563" y="4680517"/>
                  <a:pt x="3521931" y="4680421"/>
                  <a:pt x="3520492" y="4680133"/>
                </a:cubicBezTo>
                <a:cubicBezTo>
                  <a:pt x="3512330" y="4678500"/>
                  <a:pt x="3504266" y="4676868"/>
                  <a:pt x="3496103" y="4675428"/>
                </a:cubicBezTo>
                <a:cubicBezTo>
                  <a:pt x="3491687" y="4674660"/>
                  <a:pt x="3487174" y="4674564"/>
                  <a:pt x="3482757" y="4673892"/>
                </a:cubicBezTo>
                <a:cubicBezTo>
                  <a:pt x="3465667" y="4671203"/>
                  <a:pt x="3446848" y="4675716"/>
                  <a:pt x="3432061" y="4664099"/>
                </a:cubicBezTo>
                <a:cubicBezTo>
                  <a:pt x="3422460" y="4656609"/>
                  <a:pt x="3413146" y="4658338"/>
                  <a:pt x="3402873" y="4659490"/>
                </a:cubicBezTo>
                <a:cubicBezTo>
                  <a:pt x="3395096" y="4660354"/>
                  <a:pt x="3387126" y="4660065"/>
                  <a:pt x="3379253" y="4660162"/>
                </a:cubicBezTo>
                <a:cubicBezTo>
                  <a:pt x="3365427" y="4660449"/>
                  <a:pt x="3351601" y="4660546"/>
                  <a:pt x="3337774" y="4661026"/>
                </a:cubicBezTo>
                <a:cubicBezTo>
                  <a:pt x="3333357" y="4661218"/>
                  <a:pt x="3328846" y="4663619"/>
                  <a:pt x="3324524" y="4663235"/>
                </a:cubicBezTo>
                <a:cubicBezTo>
                  <a:pt x="3304553" y="4661410"/>
                  <a:pt x="3284582" y="4658529"/>
                  <a:pt x="3264610" y="4656897"/>
                </a:cubicBezTo>
                <a:cubicBezTo>
                  <a:pt x="3253281" y="4655938"/>
                  <a:pt x="3241663" y="4657761"/>
                  <a:pt x="3230429" y="4656417"/>
                </a:cubicBezTo>
                <a:cubicBezTo>
                  <a:pt x="3217468" y="4654881"/>
                  <a:pt x="3204794" y="4650945"/>
                  <a:pt x="3191927" y="4648544"/>
                </a:cubicBezTo>
                <a:cubicBezTo>
                  <a:pt x="3188375" y="4647872"/>
                  <a:pt x="3184438" y="4648736"/>
                  <a:pt x="3180694" y="4648928"/>
                </a:cubicBezTo>
                <a:cubicBezTo>
                  <a:pt x="3176469" y="4649120"/>
                  <a:pt x="3172340" y="4649504"/>
                  <a:pt x="3168116" y="4649600"/>
                </a:cubicBezTo>
                <a:cubicBezTo>
                  <a:pt x="3155249" y="4649793"/>
                  <a:pt x="3142384" y="4649504"/>
                  <a:pt x="3129517" y="4650177"/>
                </a:cubicBezTo>
                <a:cubicBezTo>
                  <a:pt x="3121644" y="4650561"/>
                  <a:pt x="3113388" y="4654497"/>
                  <a:pt x="3106089" y="4653057"/>
                </a:cubicBezTo>
                <a:cubicBezTo>
                  <a:pt x="3091208" y="4650272"/>
                  <a:pt x="3076325" y="4656513"/>
                  <a:pt x="3061444" y="4651329"/>
                </a:cubicBezTo>
                <a:cubicBezTo>
                  <a:pt x="3056834" y="4649793"/>
                  <a:pt x="3050497" y="4653633"/>
                  <a:pt x="3044928" y="4653825"/>
                </a:cubicBezTo>
                <a:cubicBezTo>
                  <a:pt x="3031006" y="4654305"/>
                  <a:pt x="3017084" y="4654209"/>
                  <a:pt x="3003162" y="4654113"/>
                </a:cubicBezTo>
                <a:cubicBezTo>
                  <a:pt x="2990680" y="4654017"/>
                  <a:pt x="2977717" y="4655361"/>
                  <a:pt x="2965716" y="4652673"/>
                </a:cubicBezTo>
                <a:cubicBezTo>
                  <a:pt x="2953137" y="4649793"/>
                  <a:pt x="2941808" y="4650177"/>
                  <a:pt x="2929614" y="4653441"/>
                </a:cubicBezTo>
                <a:cubicBezTo>
                  <a:pt x="2921260" y="4655649"/>
                  <a:pt x="2912427" y="4655938"/>
                  <a:pt x="2903786" y="4656609"/>
                </a:cubicBezTo>
                <a:cubicBezTo>
                  <a:pt x="2894473" y="4657377"/>
                  <a:pt x="2884199" y="4655361"/>
                  <a:pt x="2875750" y="4658529"/>
                </a:cubicBezTo>
                <a:cubicBezTo>
                  <a:pt x="2850593" y="4667939"/>
                  <a:pt x="2824765" y="4669955"/>
                  <a:pt x="2798458" y="4669955"/>
                </a:cubicBezTo>
                <a:cubicBezTo>
                  <a:pt x="2793656" y="4669955"/>
                  <a:pt x="2788759" y="4668612"/>
                  <a:pt x="2784152" y="4667171"/>
                </a:cubicBezTo>
                <a:cubicBezTo>
                  <a:pt x="2757266" y="4658529"/>
                  <a:pt x="2730286" y="4659297"/>
                  <a:pt x="2702922" y="4664578"/>
                </a:cubicBezTo>
                <a:cubicBezTo>
                  <a:pt x="2697257" y="4665731"/>
                  <a:pt x="2690921" y="4665923"/>
                  <a:pt x="2685256" y="4664771"/>
                </a:cubicBezTo>
                <a:cubicBezTo>
                  <a:pt x="2669317" y="4661410"/>
                  <a:pt x="2653858" y="4655841"/>
                  <a:pt x="2637824" y="4653441"/>
                </a:cubicBezTo>
                <a:cubicBezTo>
                  <a:pt x="2611324" y="4649504"/>
                  <a:pt x="2588377" y="4662754"/>
                  <a:pt x="2564661" y="4671396"/>
                </a:cubicBezTo>
                <a:cubicBezTo>
                  <a:pt x="2542097" y="4679557"/>
                  <a:pt x="2522894" y="4697992"/>
                  <a:pt x="2496201" y="4693863"/>
                </a:cubicBezTo>
                <a:cubicBezTo>
                  <a:pt x="2493514" y="4693479"/>
                  <a:pt x="2490537" y="4696071"/>
                  <a:pt x="2487560" y="4696744"/>
                </a:cubicBezTo>
                <a:cubicBezTo>
                  <a:pt x="2479399" y="4698568"/>
                  <a:pt x="2471238" y="4700776"/>
                  <a:pt x="2462980" y="4701641"/>
                </a:cubicBezTo>
                <a:cubicBezTo>
                  <a:pt x="2452899" y="4702793"/>
                  <a:pt x="2442625" y="4702409"/>
                  <a:pt x="2432544" y="4703369"/>
                </a:cubicBezTo>
                <a:cubicBezTo>
                  <a:pt x="2419581" y="4704521"/>
                  <a:pt x="2406812" y="4707593"/>
                  <a:pt x="2393945" y="4707593"/>
                </a:cubicBezTo>
                <a:cubicBezTo>
                  <a:pt x="2383575" y="4707593"/>
                  <a:pt x="2373302" y="4704041"/>
                  <a:pt x="2363029" y="4702312"/>
                </a:cubicBezTo>
                <a:cubicBezTo>
                  <a:pt x="2348530" y="4699912"/>
                  <a:pt x="2332591" y="4700584"/>
                  <a:pt x="2319821" y="4694439"/>
                </a:cubicBezTo>
                <a:cubicBezTo>
                  <a:pt x="2306188" y="4687910"/>
                  <a:pt x="2293225" y="4684934"/>
                  <a:pt x="2279111" y="4686950"/>
                </a:cubicBezTo>
                <a:cubicBezTo>
                  <a:pt x="2274406" y="4687622"/>
                  <a:pt x="2268357" y="4691655"/>
                  <a:pt x="2266245" y="4695783"/>
                </a:cubicBezTo>
                <a:cubicBezTo>
                  <a:pt x="2261540" y="4705001"/>
                  <a:pt x="2255108" y="4706634"/>
                  <a:pt x="2246370" y="4703464"/>
                </a:cubicBezTo>
                <a:cubicBezTo>
                  <a:pt x="2238785" y="4700776"/>
                  <a:pt x="2229471" y="4699432"/>
                  <a:pt x="2224287" y="4694247"/>
                </a:cubicBezTo>
                <a:cubicBezTo>
                  <a:pt x="2209596" y="4679557"/>
                  <a:pt x="2190873" y="4679077"/>
                  <a:pt x="2172630" y="4675141"/>
                </a:cubicBezTo>
                <a:cubicBezTo>
                  <a:pt x="2161494" y="4672739"/>
                  <a:pt x="2151123" y="4672644"/>
                  <a:pt x="2139985" y="4674276"/>
                </a:cubicBezTo>
                <a:cubicBezTo>
                  <a:pt x="2115790" y="4677925"/>
                  <a:pt x="2092266" y="4672739"/>
                  <a:pt x="2069030" y="4666115"/>
                </a:cubicBezTo>
                <a:cubicBezTo>
                  <a:pt x="2053667" y="4661698"/>
                  <a:pt x="2037921" y="4659010"/>
                  <a:pt x="2022655" y="4654497"/>
                </a:cubicBezTo>
                <a:cubicBezTo>
                  <a:pt x="2011229" y="4651041"/>
                  <a:pt x="1999804" y="4646912"/>
                  <a:pt x="1989339" y="4641343"/>
                </a:cubicBezTo>
                <a:cubicBezTo>
                  <a:pt x="1974167" y="4633181"/>
                  <a:pt x="1960918" y="4620891"/>
                  <a:pt x="1941618" y="4624156"/>
                </a:cubicBezTo>
                <a:cubicBezTo>
                  <a:pt x="1924623" y="4627036"/>
                  <a:pt x="1909262" y="4620988"/>
                  <a:pt x="1893707" y="4615227"/>
                </a:cubicBezTo>
                <a:cubicBezTo>
                  <a:pt x="1882281" y="4611002"/>
                  <a:pt x="1870857" y="4606681"/>
                  <a:pt x="1859045" y="4603993"/>
                </a:cubicBezTo>
                <a:cubicBezTo>
                  <a:pt x="1845027" y="4600824"/>
                  <a:pt x="1829184" y="4602169"/>
                  <a:pt x="1816702" y="4596311"/>
                </a:cubicBezTo>
                <a:cubicBezTo>
                  <a:pt x="1803644" y="4590166"/>
                  <a:pt x="1792795" y="4594295"/>
                  <a:pt x="1781177" y="4596024"/>
                </a:cubicBezTo>
                <a:cubicBezTo>
                  <a:pt x="1762646" y="4598712"/>
                  <a:pt x="1744210" y="4603705"/>
                  <a:pt x="1725488" y="4597368"/>
                </a:cubicBezTo>
                <a:cubicBezTo>
                  <a:pt x="1702733" y="4589687"/>
                  <a:pt x="1680169" y="4581430"/>
                  <a:pt x="1657318" y="4574133"/>
                </a:cubicBezTo>
                <a:cubicBezTo>
                  <a:pt x="1648483" y="4571347"/>
                  <a:pt x="1638980" y="4570195"/>
                  <a:pt x="1629761" y="4568947"/>
                </a:cubicBezTo>
                <a:cubicBezTo>
                  <a:pt x="1621025" y="4567891"/>
                  <a:pt x="1610559" y="4570579"/>
                  <a:pt x="1603837" y="4566547"/>
                </a:cubicBezTo>
                <a:cubicBezTo>
                  <a:pt x="1586554" y="4556178"/>
                  <a:pt x="1568792" y="4551089"/>
                  <a:pt x="1548820" y="4551089"/>
                </a:cubicBezTo>
                <a:cubicBezTo>
                  <a:pt x="1541330" y="4551089"/>
                  <a:pt x="1534033" y="4546768"/>
                  <a:pt x="1526449" y="4545999"/>
                </a:cubicBezTo>
                <a:cubicBezTo>
                  <a:pt x="1516078" y="4545040"/>
                  <a:pt x="1504172" y="4542447"/>
                  <a:pt x="1495147" y="4546096"/>
                </a:cubicBezTo>
                <a:cubicBezTo>
                  <a:pt x="1473928" y="4554737"/>
                  <a:pt x="1456742" y="4547536"/>
                  <a:pt x="1438211" y="4538991"/>
                </a:cubicBezTo>
                <a:cubicBezTo>
                  <a:pt x="1419967" y="4530541"/>
                  <a:pt x="1400764" y="4523821"/>
                  <a:pt x="1381370" y="4518251"/>
                </a:cubicBezTo>
                <a:cubicBezTo>
                  <a:pt x="1374073" y="4516235"/>
                  <a:pt x="1365336" y="4519596"/>
                  <a:pt x="1357270" y="4520267"/>
                </a:cubicBezTo>
                <a:cubicBezTo>
                  <a:pt x="1354389" y="4520460"/>
                  <a:pt x="1351220" y="4520748"/>
                  <a:pt x="1348629" y="4519788"/>
                </a:cubicBezTo>
                <a:cubicBezTo>
                  <a:pt x="1323569" y="4510570"/>
                  <a:pt x="1298124" y="4503561"/>
                  <a:pt x="1270953" y="4508361"/>
                </a:cubicBezTo>
                <a:cubicBezTo>
                  <a:pt x="1268457" y="4508842"/>
                  <a:pt x="1265672" y="4507786"/>
                  <a:pt x="1263175" y="4507114"/>
                </a:cubicBezTo>
                <a:cubicBezTo>
                  <a:pt x="1250981" y="4503657"/>
                  <a:pt x="1239075" y="4498184"/>
                  <a:pt x="1226690" y="4496936"/>
                </a:cubicBezTo>
                <a:cubicBezTo>
                  <a:pt x="1196157" y="4493864"/>
                  <a:pt x="1165433" y="4492615"/>
                  <a:pt x="1134706" y="4490599"/>
                </a:cubicBezTo>
                <a:cubicBezTo>
                  <a:pt x="1132786" y="4490503"/>
                  <a:pt x="1130770" y="4490503"/>
                  <a:pt x="1129042" y="4489831"/>
                </a:cubicBezTo>
                <a:cubicBezTo>
                  <a:pt x="1117712" y="4485702"/>
                  <a:pt x="1107823" y="4487047"/>
                  <a:pt x="1098220" y="4494919"/>
                </a:cubicBezTo>
                <a:cubicBezTo>
                  <a:pt x="1093996" y="4498376"/>
                  <a:pt x="1088235" y="4500200"/>
                  <a:pt x="1082955" y="4502121"/>
                </a:cubicBezTo>
                <a:cubicBezTo>
                  <a:pt x="1075177" y="4505002"/>
                  <a:pt x="1067208" y="4507786"/>
                  <a:pt x="1059143" y="4509610"/>
                </a:cubicBezTo>
                <a:cubicBezTo>
                  <a:pt x="1051173" y="4511338"/>
                  <a:pt x="1042628" y="4513738"/>
                  <a:pt x="1034947" y="4512395"/>
                </a:cubicBezTo>
                <a:cubicBezTo>
                  <a:pt x="1021121" y="4509994"/>
                  <a:pt x="1007966" y="4504618"/>
                  <a:pt x="994332" y="4501064"/>
                </a:cubicBezTo>
                <a:cubicBezTo>
                  <a:pt x="989628" y="4499816"/>
                  <a:pt x="984442" y="4500009"/>
                  <a:pt x="979546" y="4499912"/>
                </a:cubicBezTo>
                <a:cubicBezTo>
                  <a:pt x="968312" y="4499625"/>
                  <a:pt x="956790" y="4502409"/>
                  <a:pt x="946613" y="4494440"/>
                </a:cubicBezTo>
                <a:cubicBezTo>
                  <a:pt x="937204" y="4486951"/>
                  <a:pt x="927697" y="4489158"/>
                  <a:pt x="917808" y="4494824"/>
                </a:cubicBezTo>
                <a:cubicBezTo>
                  <a:pt x="910703" y="4498857"/>
                  <a:pt x="902639" y="4502025"/>
                  <a:pt x="894669" y="4503561"/>
                </a:cubicBezTo>
                <a:cubicBezTo>
                  <a:pt x="883723" y="4505673"/>
                  <a:pt x="872873" y="4506538"/>
                  <a:pt x="861063" y="4505289"/>
                </a:cubicBezTo>
                <a:cubicBezTo>
                  <a:pt x="852710" y="4504425"/>
                  <a:pt x="845892" y="4504041"/>
                  <a:pt x="839363" y="4498952"/>
                </a:cubicBezTo>
                <a:cubicBezTo>
                  <a:pt x="838308" y="4498184"/>
                  <a:pt x="836388" y="4497992"/>
                  <a:pt x="834947" y="4498089"/>
                </a:cubicBezTo>
                <a:cubicBezTo>
                  <a:pt x="816032" y="4499721"/>
                  <a:pt x="797309" y="4498857"/>
                  <a:pt x="778202" y="4497704"/>
                </a:cubicBezTo>
                <a:cubicBezTo>
                  <a:pt x="753911" y="4496168"/>
                  <a:pt x="728370" y="4500680"/>
                  <a:pt x="707343" y="4516811"/>
                </a:cubicBezTo>
                <a:cubicBezTo>
                  <a:pt x="704271" y="4519212"/>
                  <a:pt x="699662" y="4520267"/>
                  <a:pt x="695629" y="4520844"/>
                </a:cubicBezTo>
                <a:cubicBezTo>
                  <a:pt x="676618" y="4523340"/>
                  <a:pt x="657511" y="4525069"/>
                  <a:pt x="638500" y="4527853"/>
                </a:cubicBezTo>
                <a:cubicBezTo>
                  <a:pt x="628130" y="4529389"/>
                  <a:pt x="617280" y="4530734"/>
                  <a:pt x="607872" y="4534958"/>
                </a:cubicBezTo>
                <a:cubicBezTo>
                  <a:pt x="598655" y="4539086"/>
                  <a:pt x="591260" y="4543983"/>
                  <a:pt x="585788" y="4535342"/>
                </a:cubicBezTo>
                <a:cubicBezTo>
                  <a:pt x="575995" y="4539951"/>
                  <a:pt x="567448" y="4543792"/>
                  <a:pt x="559097" y="4547920"/>
                </a:cubicBezTo>
                <a:cubicBezTo>
                  <a:pt x="556023" y="4549456"/>
                  <a:pt x="553431" y="4551953"/>
                  <a:pt x="550358" y="4553393"/>
                </a:cubicBezTo>
                <a:cubicBezTo>
                  <a:pt x="547093" y="4554930"/>
                  <a:pt x="543445" y="4555889"/>
                  <a:pt x="539893" y="4556657"/>
                </a:cubicBezTo>
                <a:cubicBezTo>
                  <a:pt x="524050" y="4560114"/>
                  <a:pt x="508207" y="4563282"/>
                  <a:pt x="492462" y="4567027"/>
                </a:cubicBezTo>
                <a:cubicBezTo>
                  <a:pt x="489388" y="4567795"/>
                  <a:pt x="486796" y="4570868"/>
                  <a:pt x="484011" y="4572884"/>
                </a:cubicBezTo>
                <a:cubicBezTo>
                  <a:pt x="482187" y="4574228"/>
                  <a:pt x="480363" y="4576244"/>
                  <a:pt x="478346" y="4576533"/>
                </a:cubicBezTo>
                <a:cubicBezTo>
                  <a:pt x="462984" y="4578837"/>
                  <a:pt x="447718" y="4581526"/>
                  <a:pt x="432260" y="4582678"/>
                </a:cubicBezTo>
                <a:cubicBezTo>
                  <a:pt x="419298" y="4583637"/>
                  <a:pt x="406815" y="4583350"/>
                  <a:pt x="403455" y="4600056"/>
                </a:cubicBezTo>
                <a:cubicBezTo>
                  <a:pt x="402879" y="4602937"/>
                  <a:pt x="398750" y="4606010"/>
                  <a:pt x="395583" y="4607449"/>
                </a:cubicBezTo>
                <a:cubicBezTo>
                  <a:pt x="386557" y="4611578"/>
                  <a:pt x="376954" y="4614362"/>
                  <a:pt x="368025" y="4618587"/>
                </a:cubicBezTo>
                <a:cubicBezTo>
                  <a:pt x="338741" y="4632701"/>
                  <a:pt x="308113" y="4641631"/>
                  <a:pt x="275371" y="4639999"/>
                </a:cubicBezTo>
                <a:cubicBezTo>
                  <a:pt x="265194" y="4639519"/>
                  <a:pt x="255304" y="4634333"/>
                  <a:pt x="248871" y="4632413"/>
                </a:cubicBezTo>
                <a:cubicBezTo>
                  <a:pt x="230341" y="4639999"/>
                  <a:pt x="214786" y="4647296"/>
                  <a:pt x="198559" y="4652768"/>
                </a:cubicBezTo>
                <a:cubicBezTo>
                  <a:pt x="184253" y="4657665"/>
                  <a:pt x="169274" y="4660738"/>
                  <a:pt x="154583" y="4664290"/>
                </a:cubicBezTo>
                <a:cubicBezTo>
                  <a:pt x="149206" y="4665635"/>
                  <a:pt x="143734" y="4666403"/>
                  <a:pt x="138261" y="4667075"/>
                </a:cubicBezTo>
                <a:cubicBezTo>
                  <a:pt x="121171" y="4669187"/>
                  <a:pt x="103312" y="4664099"/>
                  <a:pt x="86606" y="4672164"/>
                </a:cubicBezTo>
                <a:cubicBezTo>
                  <a:pt x="77868" y="4676389"/>
                  <a:pt x="69226" y="4681477"/>
                  <a:pt x="60009" y="4683686"/>
                </a:cubicBezTo>
                <a:cubicBezTo>
                  <a:pt x="50120" y="4686086"/>
                  <a:pt x="40446" y="4689831"/>
                  <a:pt x="30568" y="4692507"/>
                </a:cubicBezTo>
                <a:lnTo>
                  <a:pt x="0" y="4694912"/>
                </a:lnTo>
                <a:lnTo>
                  <a:pt x="0" y="433833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C6B8C-2330-EC5F-D3C6-87A1896C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3810000" cy="304800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Google Sans"/>
              </a:rPr>
              <a:t>L</a:t>
            </a:r>
            <a:r>
              <a:rPr lang="sk-SK" b="0" i="0" dirty="0">
                <a:effectLst/>
                <a:latin typeface="Google Sans"/>
              </a:rPr>
              <a:t>earning curve </a:t>
            </a:r>
            <a:r>
              <a:rPr lang="en-US" b="0" i="0" dirty="0">
                <a:effectLst/>
                <a:latin typeface="Google Sans"/>
              </a:rPr>
              <a:t>📈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027D562-8F7E-478A-942E-D959A950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8A28C56-2619-47F0-B448-9D145309B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4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90CD-0505-33FF-5D7C-89958A0D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38200"/>
            <a:ext cx="3810001" cy="1949449"/>
          </a:xfrm>
        </p:spPr>
        <p:txBody>
          <a:bodyPr anchor="b">
            <a:normAutofit/>
          </a:bodyPr>
          <a:lstStyle/>
          <a:p>
            <a:r>
              <a:rPr lang="en-US" dirty="0" err="1"/>
              <a:t>Prečo</a:t>
            </a:r>
            <a:r>
              <a:rPr lang="en-US" dirty="0"/>
              <a:t> Minimal API?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C6B8C-2330-EC5F-D3C6-87A1896C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3810000" cy="304800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Google Sans"/>
              </a:rPr>
              <a:t>L</a:t>
            </a:r>
            <a:r>
              <a:rPr lang="sk-SK" b="0" i="0" dirty="0">
                <a:effectLst/>
                <a:latin typeface="Google Sans"/>
              </a:rPr>
              <a:t>earning curve </a:t>
            </a:r>
            <a:r>
              <a:rPr lang="en-US" b="0" i="0" dirty="0">
                <a:effectLst/>
                <a:latin typeface="Google Sans"/>
              </a:rPr>
              <a:t>📈</a:t>
            </a:r>
          </a:p>
          <a:p>
            <a:r>
              <a:rPr lang="en-US" dirty="0">
                <a:latin typeface="Google Sans"/>
              </a:rPr>
              <a:t>Controllers ⁉️</a:t>
            </a:r>
          </a:p>
          <a:p>
            <a:r>
              <a:rPr lang="en-US" b="0" i="0" dirty="0">
                <a:effectLst/>
                <a:latin typeface="Google Sans"/>
              </a:rPr>
              <a:t>Performance 🔥</a:t>
            </a:r>
            <a:endParaRPr lang="sk-SK" b="0" i="0" dirty="0">
              <a:effectLst/>
              <a:latin typeface="Google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FE9C49-A980-3224-9417-1AB3D8B497FB}"/>
              </a:ext>
            </a:extLst>
          </p:cNvPr>
          <p:cNvSpPr txBox="1">
            <a:spLocks/>
          </p:cNvSpPr>
          <p:nvPr/>
        </p:nvSpPr>
        <p:spPr>
          <a:xfrm>
            <a:off x="6647449" y="1858877"/>
            <a:ext cx="3810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dirty="0">
              <a:latin typeface="Google San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3E6AE9-436A-3DDD-901D-A078D898146D}"/>
              </a:ext>
            </a:extLst>
          </p:cNvPr>
          <p:cNvSpPr txBox="1">
            <a:spLocks/>
          </p:cNvSpPr>
          <p:nvPr/>
        </p:nvSpPr>
        <p:spPr>
          <a:xfrm>
            <a:off x="6870032" y="2171699"/>
            <a:ext cx="4950993" cy="3048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Google Sans"/>
              </a:rPr>
              <a:t>Pochádzajú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ešte</a:t>
            </a:r>
            <a:r>
              <a:rPr lang="en-US" dirty="0">
                <a:latin typeface="Google Sans"/>
              </a:rPr>
              <a:t> z MVC</a:t>
            </a:r>
          </a:p>
          <a:p>
            <a:pPr lvl="1"/>
            <a:r>
              <a:rPr lang="en-US" dirty="0">
                <a:latin typeface="Google Sans"/>
              </a:rPr>
              <a:t>View ale </a:t>
            </a:r>
            <a:r>
              <a:rPr lang="en-US" dirty="0" err="1">
                <a:latin typeface="Google Sans"/>
              </a:rPr>
              <a:t>nepoužívame</a:t>
            </a:r>
            <a:endParaRPr lang="en-US" dirty="0">
              <a:latin typeface="Google Sans"/>
            </a:endParaRPr>
          </a:p>
          <a:p>
            <a:pPr lvl="1"/>
            <a:r>
              <a:rPr lang="en-US" dirty="0">
                <a:latin typeface="Google Sans"/>
              </a:rPr>
              <a:t>Model </a:t>
            </a:r>
            <a:r>
              <a:rPr lang="en-US" dirty="0" err="1">
                <a:latin typeface="Google Sans"/>
              </a:rPr>
              <a:t>tiež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nie</a:t>
            </a:r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Ich </a:t>
            </a:r>
            <a:r>
              <a:rPr lang="en-US" dirty="0" err="1">
                <a:latin typeface="Google Sans"/>
              </a:rPr>
              <a:t>metódy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sa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nikde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nevolajú</a:t>
            </a:r>
            <a:endParaRPr lang="en-US" dirty="0">
              <a:latin typeface="Google Sans"/>
            </a:endParaRPr>
          </a:p>
          <a:p>
            <a:r>
              <a:rPr lang="en-US" dirty="0" err="1">
                <a:latin typeface="Google Sans"/>
              </a:rPr>
              <a:t>Narušujú</a:t>
            </a:r>
            <a:r>
              <a:rPr lang="en-US" dirty="0">
                <a:latin typeface="Google Sans"/>
              </a:rPr>
              <a:t> OCP a SRP</a:t>
            </a:r>
          </a:p>
          <a:p>
            <a:r>
              <a:rPr lang="en-US" dirty="0" err="1">
                <a:latin typeface="Google Sans"/>
              </a:rPr>
              <a:t>Služby</a:t>
            </a:r>
            <a:r>
              <a:rPr lang="en-US" dirty="0">
                <a:latin typeface="Google Sans"/>
              </a:rPr>
              <a:t> do </a:t>
            </a:r>
            <a:r>
              <a:rPr lang="en-US" dirty="0" err="1">
                <a:latin typeface="Google Sans"/>
              </a:rPr>
              <a:t>nich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injektnuté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sa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používajú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na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rôznych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miestach</a:t>
            </a:r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…</a:t>
            </a:r>
            <a:endParaRPr lang="sk-SK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61364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2721A-54F7-B99F-4546-0D99F096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84" y="1023938"/>
            <a:ext cx="3994206" cy="27860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000"/>
              <a:t>Ako sa im to podarilo?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1FD9-E455-461A-6638-1B2F39F6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9784" y="4110036"/>
            <a:ext cx="3994206" cy="198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Top level statement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652AB5-211A-8070-59EB-D4E8C0989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" y="1138899"/>
            <a:ext cx="4086970" cy="229892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971BABC-4AE4-E946-6E94-53CADAFB1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3" y="4021536"/>
            <a:ext cx="8212373" cy="46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5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2721A-54F7-B99F-4546-0D99F096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84" y="1023938"/>
            <a:ext cx="3994206" cy="27860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000"/>
              <a:t>Ako sa im to podarilo?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1FD9-E455-461A-6638-1B2F39F6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9784" y="4110036"/>
            <a:ext cx="3994206" cy="198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Top level statement</a:t>
            </a:r>
          </a:p>
          <a:p>
            <a:r>
              <a:rPr lang="en-US" sz="2400" dirty="0"/>
              <a:t>Implicit using statements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971BABC-4AE4-E946-6E94-53CADAFB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13" y="1112684"/>
            <a:ext cx="5996759" cy="337317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5BBEF38-86CC-5987-2199-43974EA4D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6" y="3810499"/>
            <a:ext cx="9251820" cy="52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2721A-54F7-B99F-4546-0D99F096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84" y="1023938"/>
            <a:ext cx="3994206" cy="27860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000" dirty="0" err="1"/>
              <a:t>Ako</a:t>
            </a:r>
            <a:r>
              <a:rPr lang="en-US" sz="6000" dirty="0"/>
              <a:t> </a:t>
            </a:r>
            <a:r>
              <a:rPr lang="en-US" sz="6000" dirty="0" err="1"/>
              <a:t>sa</a:t>
            </a:r>
            <a:r>
              <a:rPr lang="en-US" sz="6000" dirty="0"/>
              <a:t> </a:t>
            </a:r>
            <a:r>
              <a:rPr lang="en-US" sz="6000" dirty="0" err="1"/>
              <a:t>im</a:t>
            </a:r>
            <a:r>
              <a:rPr lang="en-US" sz="6000" dirty="0"/>
              <a:t> to </a:t>
            </a:r>
            <a:r>
              <a:rPr lang="en-US" sz="6000" dirty="0" err="1"/>
              <a:t>podarilo</a:t>
            </a:r>
            <a:r>
              <a:rPr lang="en-US" sz="6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1FD9-E455-461A-6638-1B2F39F6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9784" y="4110036"/>
            <a:ext cx="3994206" cy="198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Top level statement</a:t>
            </a:r>
          </a:p>
          <a:p>
            <a:r>
              <a:rPr lang="en-US" sz="2400" dirty="0"/>
              <a:t>Implicit using statements</a:t>
            </a:r>
          </a:p>
          <a:p>
            <a:r>
              <a:rPr lang="en-US" sz="2400" dirty="0"/>
              <a:t>Attributes on lambdas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278A0F-D237-1073-1DAA-78A238C1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1" y="3048000"/>
            <a:ext cx="6902273" cy="38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2818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896</TotalTime>
  <Words>182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 Cond</vt:lpstr>
      <vt:lpstr>Google Sans</vt:lpstr>
      <vt:lpstr>Impact</vt:lpstr>
      <vt:lpstr>TornVTI</vt:lpstr>
      <vt:lpstr>ASP.NET Core - Minimal API</vt:lpstr>
      <vt:lpstr>Čo je to Minimal API?</vt:lpstr>
      <vt:lpstr>Je vám to povedomé?</vt:lpstr>
      <vt:lpstr>Prečo Minimal API?</vt:lpstr>
      <vt:lpstr>Prečo Minimal API?</vt:lpstr>
      <vt:lpstr>Prečo Minimal API?</vt:lpstr>
      <vt:lpstr>Ako sa im to podarilo?</vt:lpstr>
      <vt:lpstr>Ako sa im to podarilo?</vt:lpstr>
      <vt:lpstr>Ako sa im to podarilo?</vt:lpstr>
      <vt:lpstr>Demo</vt:lpstr>
      <vt:lpstr>Mýty a povery</vt:lpstr>
      <vt:lpstr>Aktuálne obmedzenia</vt:lpstr>
      <vt:lpstr>REPR Design Pattern</vt:lpstr>
      <vt:lpstr>Čo to teda Minimal API je?</vt:lpstr>
      <vt:lpstr>PowerPoint Presentation</vt:lpstr>
      <vt:lpstr>PowerPoint Presentation</vt:lpstr>
      <vt:lpstr>Demo</vt:lpstr>
      <vt:lpstr>Ďakujem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- Minimal API</dc:title>
  <dc:creator>Ing. Milan Martiniak</dc:creator>
  <cp:lastModifiedBy>Ing. Milan Martiniak</cp:lastModifiedBy>
  <cp:revision>4</cp:revision>
  <dcterms:created xsi:type="dcterms:W3CDTF">2023-09-08T10:24:28Z</dcterms:created>
  <dcterms:modified xsi:type="dcterms:W3CDTF">2024-05-10T09:53:20Z</dcterms:modified>
</cp:coreProperties>
</file>